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0000"/>
            </a:gs>
            <a:gs pos="82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</a:t>
            </a:r>
            <a:r>
              <a:rPr lang="tr-TR" sz="2000" b="1" dirty="0" smtClean="0">
                <a:solidFill>
                  <a:srgbClr val="FF0000"/>
                </a:solidFill>
              </a:rPr>
              <a:t>Ankara Ekibi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dirty="0" smtClean="0">
                <a:solidFill>
                  <a:srgbClr val="FFFF00"/>
                </a:solidFill>
              </a:rPr>
              <a:t>TAHLİYE</a:t>
            </a: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24700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Acil Çıkış Kapısına en yakın sınıftan başlanarak 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Kesinlikle </a:t>
            </a:r>
            <a:r>
              <a:rPr lang="tr-TR" sz="3600" u="sng" dirty="0">
                <a:solidFill>
                  <a:srgbClr val="FFFF00"/>
                </a:solidFill>
              </a:rPr>
              <a:t>ASANSÖR KULLANILMAMALIDIR.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3091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476672"/>
            <a:ext cx="4902696" cy="5832648"/>
          </a:xfrm>
        </p:spPr>
        <p:txBody>
          <a:bodyPr>
            <a:normAutofit/>
          </a:bodyPr>
          <a:lstStyle/>
          <a:p>
            <a:r>
              <a:rPr lang="tr-TR" sz="3200" dirty="0"/>
              <a:t>Sınıftan çıkan öğrenciler </a:t>
            </a:r>
            <a:r>
              <a:rPr lang="tr-TR" sz="3200" dirty="0">
                <a:solidFill>
                  <a:srgbClr val="FFFF00"/>
                </a:solidFill>
              </a:rPr>
              <a:t>SAKİN</a:t>
            </a:r>
            <a:r>
              <a:rPr lang="tr-TR" sz="3200" dirty="0"/>
              <a:t> bir şekilde </a:t>
            </a:r>
            <a:r>
              <a:rPr lang="tr-TR" sz="3200" dirty="0">
                <a:solidFill>
                  <a:srgbClr val="FFFF00"/>
                </a:solidFill>
              </a:rPr>
              <a:t>duvar kenarından </a:t>
            </a:r>
            <a:r>
              <a:rPr lang="tr-TR" sz="3200" dirty="0" smtClean="0">
                <a:solidFill>
                  <a:srgbClr val="FFFF00"/>
                </a:solidFill>
              </a:rPr>
              <a:t>ilerlemeli</a:t>
            </a:r>
            <a:r>
              <a:rPr lang="tr-TR" sz="3200" dirty="0" smtClean="0"/>
              <a:t>, eller başın üzerinde olmalıdır.</a:t>
            </a:r>
            <a:endParaRPr lang="tr-TR" sz="3200" dirty="0"/>
          </a:p>
          <a:p>
            <a:r>
              <a:rPr lang="tr-TR" sz="3200" dirty="0"/>
              <a:t>Sıra bozulmadan, </a:t>
            </a:r>
            <a:r>
              <a:rPr lang="tr-TR" sz="3200" dirty="0">
                <a:solidFill>
                  <a:srgbClr val="FFFF00"/>
                </a:solidFill>
              </a:rPr>
              <a:t>merdivenleri kullanırken duvar kenarından inilmelidir</a:t>
            </a:r>
            <a:r>
              <a:rPr lang="tr-TR" sz="3200" dirty="0"/>
              <a:t>.</a:t>
            </a:r>
          </a:p>
          <a:p>
            <a:r>
              <a:rPr lang="tr-TR" sz="3200" dirty="0"/>
              <a:t>Yetkililerin veya sağlık görevlilerinin yukarıya çıkış ihtimallerini düşünerek </a:t>
            </a:r>
            <a:r>
              <a:rPr lang="tr-TR" sz="3200" dirty="0" smtClean="0"/>
              <a:t>yollar kapatılmamalıdır.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046231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858072" cy="5832648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FF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FF00"/>
                </a:solidFill>
              </a:rPr>
              <a:t>ve geri </a:t>
            </a:r>
            <a:r>
              <a:rPr lang="tr-TR" sz="3200" dirty="0" smtClean="0">
                <a:solidFill>
                  <a:srgbClr val="FFFF00"/>
                </a:solidFill>
              </a:rPr>
              <a:t>dönmemelisiniz</a:t>
            </a:r>
            <a:r>
              <a:rPr lang="tr-TR" sz="3200" dirty="0" smtClean="0"/>
              <a:t>…</a:t>
            </a:r>
            <a:endParaRPr lang="tr-TR" sz="3200" dirty="0"/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kaçınmalı, SESSİZ OLMALI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605832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/>
              <a:t>Elektrik, Su ve Doğal Gaz vanaları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  <a:p>
            <a:r>
              <a:rPr lang="tr-TR" sz="3200" dirty="0"/>
              <a:t>Kontrol edilen sınıfların kapıları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471670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851920" y="476672"/>
            <a:ext cx="504056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DAİRE ŞEKLİNİ ALARAK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beklerken,</a:t>
            </a:r>
          </a:p>
          <a:p>
            <a:r>
              <a:rPr lang="tr-TR" sz="2800" dirty="0" smtClean="0"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589650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79912" y="476672"/>
            <a:ext cx="504056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Tatbikat </a:t>
            </a:r>
            <a:r>
              <a:rPr lang="tr-TR" sz="2800" dirty="0" smtClean="0"/>
              <a:t>yöneticisi, </a:t>
            </a:r>
            <a:r>
              <a:rPr lang="tr-TR" sz="2800" dirty="0"/>
              <a:t>her sınıfın tam olduğu bilgisini aldıktan sonra TATBİKATI </a:t>
            </a:r>
            <a:r>
              <a:rPr lang="tr-TR" sz="2800" dirty="0" smtClean="0"/>
              <a:t>BİTİRMELİDİR</a:t>
            </a:r>
            <a:r>
              <a:rPr lang="tr-TR" sz="2800" dirty="0"/>
              <a:t>.</a:t>
            </a:r>
          </a:p>
          <a:p>
            <a:r>
              <a:rPr lang="tr-TR" sz="2800" dirty="0">
                <a:solidFill>
                  <a:srgbClr val="FFFF00"/>
                </a:solidFill>
              </a:rPr>
              <a:t>TATBİKAT BİTMİŞTİR</a:t>
            </a:r>
            <a:r>
              <a:rPr lang="tr-TR" sz="2800" dirty="0"/>
              <a:t> komutu </a:t>
            </a:r>
            <a:r>
              <a:rPr lang="tr-TR" sz="2800" dirty="0" smtClean="0"/>
              <a:t>verilmelidir.</a:t>
            </a:r>
          </a:p>
          <a:p>
            <a:r>
              <a:rPr lang="tr-TR" sz="2800" dirty="0" smtClean="0"/>
              <a:t>TATBİKAT SÜRESİ SONLANDIRILMALIDIR.</a:t>
            </a:r>
            <a:endParaRPr lang="tr-TR" sz="2800" dirty="0"/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etkinlik değerlendirilmelidir.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293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FF00"/>
                </a:solidFill>
              </a:rPr>
              <a:t>TATBİKAT FORMU</a:t>
            </a:r>
            <a:r>
              <a:rPr lang="tr-TR" sz="4400" dirty="0"/>
              <a:t>NU HAZIRLAMAYI UNUTMAYINIZ !...</a:t>
            </a:r>
          </a:p>
          <a:p>
            <a:r>
              <a:rPr lang="tr-TR" sz="4400" dirty="0">
                <a:solidFill>
                  <a:srgbClr val="FFFF00"/>
                </a:solidFill>
              </a:rPr>
              <a:t>MEBBİS</a:t>
            </a:r>
            <a:r>
              <a:rPr lang="tr-TR" sz="4400" dirty="0"/>
              <a:t> MODÜLÜNE GİRİŞ YAPMAYI İHMAL ETMEYİNİZ !...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7544" y="2547891"/>
            <a:ext cx="3600400" cy="3689421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92D050"/>
                </a:solidFill>
              </a:rPr>
              <a:t>TATBİKAT </a:t>
            </a:r>
            <a:r>
              <a:rPr lang="tr-TR" sz="2400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3600" dirty="0" smtClean="0">
                <a:solidFill>
                  <a:srgbClr val="92D050"/>
                </a:solidFill>
              </a:rPr>
              <a:t>TEŞEKKÜRLER </a:t>
            </a:r>
            <a:r>
              <a:rPr lang="tr-TR" sz="3600" dirty="0">
                <a:solidFill>
                  <a:srgbClr val="92D050"/>
                </a:solidFill>
              </a:rPr>
              <a:t>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036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352538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35" y="335699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441708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04.03.2022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 tarihinde </a:t>
            </a: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11:30</a:t>
            </a:r>
            <a:endParaRPr lang="tr-TR" sz="4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2208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260648"/>
            <a:ext cx="4648200" cy="604867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( Saat 11:30’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00B0F0"/>
                </a:solidFill>
              </a:rPr>
              <a:t> </a:t>
            </a:r>
            <a:r>
              <a:rPr lang="tr-TR" sz="4000" dirty="0" smtClean="0">
                <a:solidFill>
                  <a:srgbClr val="00B0F0"/>
                </a:solidFill>
              </a:rPr>
              <a:t>    1. ZİL ÇALAR )</a:t>
            </a:r>
          </a:p>
          <a:p>
            <a:r>
              <a:rPr lang="tr-TR" sz="4000" dirty="0" smtClean="0"/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SARSINTI </a:t>
            </a:r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BAŞLADI </a:t>
            </a:r>
          </a:p>
          <a:p>
            <a:pPr marL="0" indent="0">
              <a:buNone/>
            </a:pPr>
            <a:r>
              <a:rPr lang="tr-TR" sz="4000" dirty="0"/>
              <a:t>komutu ile sınıfta    bulunan herkes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3200" dirty="0" smtClean="0">
                <a:solidFill>
                  <a:srgbClr val="FFFF00"/>
                </a:solidFill>
              </a:rPr>
              <a:t>ÇÖK </a:t>
            </a:r>
            <a:r>
              <a:rPr lang="tr-TR" sz="3200" dirty="0">
                <a:solidFill>
                  <a:srgbClr val="FFFF00"/>
                </a:solidFill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FF00"/>
                </a:solidFill>
              </a:rPr>
              <a:t> </a:t>
            </a:r>
            <a:r>
              <a:rPr lang="tr-TR" sz="4000" dirty="0" smtClean="0"/>
              <a:t>   </a:t>
            </a:r>
            <a:r>
              <a:rPr lang="tr-TR" sz="4000" dirty="0"/>
              <a:t>pozisyonu almalıdır.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3843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18567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211960" y="476672"/>
            <a:ext cx="4398640" cy="5832648"/>
          </a:xfrm>
        </p:spPr>
        <p:txBody>
          <a:bodyPr>
            <a:normAutofit/>
          </a:bodyPr>
          <a:lstStyle/>
          <a:p>
            <a:r>
              <a:rPr lang="tr-TR" sz="3200" dirty="0"/>
              <a:t>Öğretmen her öğrencinin kendini koruduğundan emin olmalıdır.</a:t>
            </a:r>
          </a:p>
          <a:p>
            <a:r>
              <a:rPr lang="tr-TR" sz="3200" dirty="0"/>
              <a:t>Sarsıntı geçene kadar olduğumuz yerde beklemeliyiz.</a:t>
            </a:r>
          </a:p>
          <a:p>
            <a:r>
              <a:rPr lang="tr-TR" sz="3200" dirty="0">
                <a:solidFill>
                  <a:srgbClr val="FFFF00"/>
                </a:solidFill>
              </a:rPr>
              <a:t>SAKİN OLUNMALI, SARSINTI BİTİNCE SINIF TAHLİYE EDİLMELİDİR.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2839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9740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4800" dirty="0"/>
              <a:t>Tahliye anında </a:t>
            </a:r>
            <a:r>
              <a:rPr lang="tr-TR" sz="4000" dirty="0" smtClean="0">
                <a:solidFill>
                  <a:srgbClr val="FFFF00"/>
                </a:solidFill>
              </a:rPr>
              <a:t>DÜZEN </a:t>
            </a:r>
            <a:r>
              <a:rPr lang="tr-TR" sz="4000" dirty="0">
                <a:solidFill>
                  <a:srgbClr val="FFFF00"/>
                </a:solidFill>
              </a:rPr>
              <a:t>ve GÜVENLİK</a:t>
            </a: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>
                <a:solidFill>
                  <a:srgbClr val="FFFF00"/>
                </a:solidFill>
              </a:rPr>
              <a:t>HIZ</a:t>
            </a:r>
            <a:r>
              <a:rPr lang="tr-TR" sz="4800" dirty="0" smtClean="0"/>
              <a:t> 3. sırada yer almalıdır.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97572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332656"/>
            <a:ext cx="5256584" cy="5832648"/>
          </a:xfrm>
        </p:spPr>
        <p:txBody>
          <a:bodyPr>
            <a:normAutofit lnSpcReduction="10000"/>
          </a:bodyPr>
          <a:lstStyle/>
          <a:p>
            <a:r>
              <a:rPr lang="tr-TR" sz="3600" dirty="0"/>
              <a:t>Sarsıntı bitince </a:t>
            </a:r>
            <a:r>
              <a:rPr lang="tr-TR" sz="3600" dirty="0" smtClean="0"/>
              <a:t>öğretmenin</a:t>
            </a:r>
          </a:p>
          <a:p>
            <a:pPr marL="0" indent="0">
              <a:buNone/>
            </a:pPr>
            <a:r>
              <a:rPr lang="tr-TR" sz="3600" dirty="0" smtClean="0">
                <a:solidFill>
                  <a:srgbClr val="FFFF00"/>
                </a:solidFill>
              </a:rPr>
              <a:t>SARSINTI </a:t>
            </a:r>
            <a:r>
              <a:rPr lang="tr-TR" sz="3600" dirty="0">
                <a:solidFill>
                  <a:srgbClr val="FFFF00"/>
                </a:solidFill>
              </a:rPr>
              <a:t>GEÇTİ</a:t>
            </a:r>
            <a:r>
              <a:rPr lang="tr-TR" sz="3600" dirty="0"/>
              <a:t> komutu ile </a:t>
            </a:r>
            <a:r>
              <a:rPr lang="tr-TR" sz="3600" dirty="0" smtClean="0"/>
              <a:t>sınıfın </a:t>
            </a:r>
            <a:r>
              <a:rPr lang="tr-TR" sz="3600" dirty="0"/>
              <a:t>kapısına yakın bir şekilde </a:t>
            </a:r>
            <a:r>
              <a:rPr lang="tr-TR" sz="3600" dirty="0" smtClean="0">
                <a:solidFill>
                  <a:srgbClr val="FFFF00"/>
                </a:solidFill>
              </a:rPr>
              <a:t>TEK SIRA </a:t>
            </a:r>
            <a:r>
              <a:rPr lang="tr-TR" sz="3600" dirty="0" smtClean="0"/>
              <a:t>olunmalı,</a:t>
            </a:r>
          </a:p>
          <a:p>
            <a:r>
              <a:rPr lang="tr-TR" sz="3600" dirty="0" smtClean="0"/>
              <a:t>Tahliye işlemine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rgbClr val="00B0F0"/>
                </a:solidFill>
              </a:rPr>
              <a:t>( 2. zil ile 2 dk. sonra ) 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    ( 2. ZİL SAAT 11:32 )</a:t>
            </a:r>
            <a:r>
              <a:rPr lang="tr-TR" sz="3600" dirty="0" smtClean="0"/>
              <a:t>             başlanmalıdır.</a:t>
            </a:r>
          </a:p>
          <a:p>
            <a:pPr marL="0" indent="0">
              <a:buNone/>
            </a:pPr>
            <a:r>
              <a:rPr lang="tr-TR" sz="3600" dirty="0" smtClean="0"/>
              <a:t>SÜRE BAŞLATILMALIDIR.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1461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692696"/>
            <a:ext cx="4648200" cy="5616624"/>
          </a:xfrm>
        </p:spPr>
        <p:txBody>
          <a:bodyPr>
            <a:normAutofit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11703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332656"/>
            <a:ext cx="4858072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3888432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13136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Ufuk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556</TotalTime>
  <Words>557</Words>
  <Application>Microsoft Office PowerPoint</Application>
  <PresentationFormat>Ekran Gösterisi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Ufuk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1</cp:lastModifiedBy>
  <cp:revision>26</cp:revision>
  <dcterms:created xsi:type="dcterms:W3CDTF">2022-02-20T10:33:15Z</dcterms:created>
  <dcterms:modified xsi:type="dcterms:W3CDTF">2022-03-03T12:54:42Z</dcterms:modified>
</cp:coreProperties>
</file>